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301" r:id="rId3"/>
    <p:sldId id="261" r:id="rId4"/>
    <p:sldId id="297" r:id="rId5"/>
    <p:sldId id="311" r:id="rId6"/>
    <p:sldId id="312" r:id="rId7"/>
    <p:sldId id="309" r:id="rId8"/>
    <p:sldId id="310" r:id="rId9"/>
    <p:sldId id="313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0" y="90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8682B1-8307-44E6-AD54-2C1888BE5E1C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0087" y="3194876"/>
            <a:ext cx="317182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12386" y="5114323"/>
            <a:ext cx="12618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이서현</a:t>
            </a:r>
            <a:r>
              <a:rPr lang="en-US" altLang="ko-KR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, </a:t>
            </a: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10087" y="3231232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1A71-8E45-4CFC-B2CD-A96D588AB65A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1838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0693" y="2344030"/>
            <a:ext cx="5414503" cy="230832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b="1" dirty="0">
                <a:solidFill>
                  <a:schemeClr val="accent2"/>
                </a:solidFill>
                <a:latin typeface="바탕"/>
                <a:ea typeface="바탕"/>
              </a:rPr>
              <a:t>모든 </a:t>
            </a:r>
            <a:r>
              <a:rPr lang="en-US" altLang="ko-KR" sz="1500" b="1" dirty="0" err="1">
                <a:solidFill>
                  <a:schemeClr val="accent2"/>
                </a:solidFill>
                <a:latin typeface="바탕"/>
                <a:ea typeface="바탕"/>
              </a:rPr>
              <a:t>Turtlebot</a:t>
            </a:r>
            <a:r>
              <a:rPr lang="ko-KR" altLang="en-US" sz="1500" b="1" dirty="0">
                <a:solidFill>
                  <a:schemeClr val="accent2"/>
                </a:solidFill>
                <a:latin typeface="바탕"/>
                <a:ea typeface="바탕"/>
              </a:rPr>
              <a:t>에 </a:t>
            </a:r>
            <a:r>
              <a:rPr lang="en-US" altLang="ko-KR" sz="1500" b="1" dirty="0">
                <a:solidFill>
                  <a:schemeClr val="accent2"/>
                </a:solidFill>
                <a:latin typeface="바탕"/>
                <a:ea typeface="바탕"/>
              </a:rPr>
              <a:t>ROS </a:t>
            </a:r>
            <a:r>
              <a:rPr lang="ko-KR" altLang="en-US" sz="1500" b="1" dirty="0">
                <a:solidFill>
                  <a:schemeClr val="accent2"/>
                </a:solidFill>
                <a:latin typeface="바탕"/>
                <a:ea typeface="바탕"/>
              </a:rPr>
              <a:t>설치★ </a:t>
            </a:r>
            <a:r>
              <a:rPr lang="en-US" altLang="ko-KR" sz="1500" b="1" dirty="0">
                <a:solidFill>
                  <a:schemeClr val="accent2"/>
                </a:solidFill>
                <a:latin typeface="바탕"/>
                <a:ea typeface="바탕"/>
              </a:rPr>
              <a:t>(</a:t>
            </a:r>
            <a:r>
              <a:rPr lang="ko-KR" altLang="en-US" sz="1500" b="1" dirty="0">
                <a:solidFill>
                  <a:schemeClr val="accent2"/>
                </a:solidFill>
                <a:latin typeface="바탕"/>
                <a:ea typeface="바탕"/>
              </a:rPr>
              <a:t>은영</a:t>
            </a:r>
            <a:r>
              <a:rPr lang="en-US" altLang="ko-KR" sz="1500" b="1" dirty="0">
                <a:solidFill>
                  <a:schemeClr val="accent2"/>
                </a:solidFill>
                <a:latin typeface="바탕"/>
                <a:ea typeface="바탕"/>
              </a:rPr>
              <a:t>, </a:t>
            </a:r>
            <a:r>
              <a:rPr lang="ko-KR" altLang="en-US" sz="1500" b="1" dirty="0">
                <a:solidFill>
                  <a:schemeClr val="accent2"/>
                </a:solidFill>
                <a:latin typeface="바탕"/>
                <a:ea typeface="바탕"/>
              </a:rPr>
              <a:t>서현</a:t>
            </a:r>
            <a:r>
              <a:rPr lang="en-US" altLang="ko-KR" sz="1500" b="1" dirty="0">
                <a:solidFill>
                  <a:schemeClr val="accent2"/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7568" y="1734052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지난번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22059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17739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422166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719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66706" y="294161"/>
            <a:ext cx="4676229" cy="631437"/>
            <a:chOff x="607527" y="693172"/>
            <a:chExt cx="4676229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02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7" y="803283"/>
              <a:ext cx="39528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대한전기학회 하계학술대회 참가</a:t>
              </a:r>
              <a:endPara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5" y="2543695"/>
            <a:ext cx="3418517" cy="37989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43" y="2361913"/>
            <a:ext cx="3000877" cy="40067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96" y="984806"/>
            <a:ext cx="2828320" cy="37710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237A31-902D-4442-AF3D-F9D7F195B7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299" y="1088323"/>
            <a:ext cx="3428999" cy="3428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6847E-8E79-4686-86DD-C5F31E5A6420}"/>
              </a:ext>
            </a:extLst>
          </p:cNvPr>
          <p:cNvSpPr txBox="1"/>
          <p:nvPr/>
        </p:nvSpPr>
        <p:spPr>
          <a:xfrm>
            <a:off x="9850529" y="6419942"/>
            <a:ext cx="242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참가 후 소감 발표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1EF9A13-4497-4413-9C8B-A05C16A36BA0}"/>
              </a:ext>
            </a:extLst>
          </p:cNvPr>
          <p:cNvSpPr/>
          <p:nvPr/>
        </p:nvSpPr>
        <p:spPr>
          <a:xfrm>
            <a:off x="607527" y="69317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03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7D379-0BFF-4493-BD68-EAAAB02EC2E3}"/>
              </a:ext>
            </a:extLst>
          </p:cNvPr>
          <p:cNvSpPr txBox="1"/>
          <p:nvPr/>
        </p:nvSpPr>
        <p:spPr>
          <a:xfrm>
            <a:off x="1330928" y="803283"/>
            <a:ext cx="2077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Turtlebot3 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조작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23740" y="2168136"/>
            <a:ext cx="11194829" cy="3516957"/>
            <a:chOff x="923245" y="2725089"/>
            <a:chExt cx="11194829" cy="3516957"/>
          </a:xfrm>
        </p:grpSpPr>
        <p:grpSp>
          <p:nvGrpSpPr>
            <p:cNvPr id="6" name="그룹 5"/>
            <p:cNvGrpSpPr/>
            <p:nvPr/>
          </p:nvGrpSpPr>
          <p:grpSpPr>
            <a:xfrm>
              <a:off x="923245" y="2725089"/>
              <a:ext cx="11090996" cy="3516957"/>
              <a:chOff x="1264590" y="3764180"/>
              <a:chExt cx="11090996" cy="3516957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923248" y="3764180"/>
                <a:ext cx="45558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조작하기 위해 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Terminal</a:t>
                </a: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에 </a:t>
                </a:r>
                <a:r>
                  <a:rPr lang="en-US" altLang="ko-KR" b="1" dirty="0" err="1">
                    <a:latin typeface="바탕" panose="02030600000101010101" pitchFamily="18" charset="-127"/>
                    <a:ea typeface="바탕" panose="02030600000101010101" pitchFamily="18" charset="-127"/>
                  </a:rPr>
                  <a:t>roscore</a:t>
                </a: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입력 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=&gt; </a:t>
                </a: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오류 발생</a:t>
                </a:r>
                <a:endParaRPr lang="en-US" altLang="ko-KR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590" y="3764430"/>
                <a:ext cx="5374927" cy="3023397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199293" y="4392896"/>
                <a:ext cx="51562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개인 노트북에 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Ubuntu &amp; ROS 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설치하여 시도</a:t>
                </a:r>
                <a:endParaRPr lang="en-US" altLang="ko-KR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=&gt; 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똑같이 오류</a:t>
                </a:r>
                <a:endParaRPr lang="en-US" altLang="ko-KR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651FC5-2574-41AC-92D4-F313A7458760}"/>
                  </a:ext>
                </a:extLst>
              </p:cNvPr>
              <p:cNvSpPr txBox="1"/>
              <p:nvPr/>
            </p:nvSpPr>
            <p:spPr>
              <a:xfrm>
                <a:off x="1971999" y="6911805"/>
                <a:ext cx="3954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개인 노트북에 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Ubuntu &amp; ROS 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설치</a:t>
                </a:r>
                <a:endParaRPr lang="en-US" altLang="ko-KR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857948" y="4307198"/>
              <a:ext cx="526012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해결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)</a:t>
              </a:r>
            </a:p>
            <a:p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Remote PC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의 </a:t>
              </a:r>
              <a:r>
                <a:rPr lang="en-US" altLang="ko-KR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ip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 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수정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(Ubuntu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내에서 따로 </a:t>
              </a:r>
              <a:r>
                <a:rPr lang="en-US" altLang="ko-KR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Wifi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를 연결해줘야 된다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!)</a:t>
              </a:r>
            </a:p>
            <a:p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&amp;</a:t>
              </a:r>
            </a:p>
            <a:p>
              <a:r>
                <a:rPr lang="en-US" altLang="ko-KR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roscore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를 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Remote PC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에서만 입력해야 된다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!</a:t>
              </a:r>
            </a:p>
          </p:txBody>
        </p:sp>
      </p:grp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555514C-AD0D-47B5-A251-F8C8870FB64C}"/>
              </a:ext>
            </a:extLst>
          </p:cNvPr>
          <p:cNvCxnSpPr>
            <a:endCxn id="12" idx="1"/>
          </p:cNvCxnSpPr>
          <p:nvPr/>
        </p:nvCxnSpPr>
        <p:spPr>
          <a:xfrm>
            <a:off x="923245" y="5191783"/>
            <a:ext cx="507904" cy="308644"/>
          </a:xfrm>
          <a:prstGeom prst="bentConnector3">
            <a:avLst>
              <a:gd name="adj1" fmla="val -9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BAA219-1992-4AEA-B3D8-491EB77D5244}"/>
              </a:ext>
            </a:extLst>
          </p:cNvPr>
          <p:cNvSpPr txBox="1"/>
          <p:nvPr/>
        </p:nvSpPr>
        <p:spPr>
          <a:xfrm>
            <a:off x="277772" y="938905"/>
            <a:ext cx="549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바탕" panose="02030600000101010101" pitchFamily="18" charset="-127"/>
                <a:ea typeface="바탕" panose="02030600000101010101" pitchFamily="18" charset="-127"/>
              </a:rPr>
              <a:t>roscore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입력 오류 해결 후 </a:t>
            </a:r>
            <a:r>
              <a:rPr lang="en-US" altLang="ko-KR" b="1" dirty="0">
                <a:latin typeface="바탕" panose="02030600000101010101" pitchFamily="18" charset="-127"/>
                <a:ea typeface="바탕" panose="02030600000101010101" pitchFamily="18" charset="-127"/>
              </a:rPr>
              <a:t>Turtlebot3 </a:t>
            </a:r>
            <a:r>
              <a:rPr lang="ko-KR" altLang="en-US" b="1" dirty="0">
                <a:latin typeface="바탕" panose="02030600000101010101" pitchFamily="18" charset="-127"/>
                <a:ea typeface="바탕" panose="02030600000101010101" pitchFamily="18" charset="-127"/>
              </a:rPr>
              <a:t>조작 시도</a:t>
            </a:r>
            <a:endParaRPr lang="en-US" altLang="ko-KR" b="1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D7B7E5-EC1F-42FE-91F9-82F6D6AF3646}"/>
              </a:ext>
            </a:extLst>
          </p:cNvPr>
          <p:cNvGrpSpPr/>
          <p:nvPr/>
        </p:nvGrpSpPr>
        <p:grpSpPr>
          <a:xfrm>
            <a:off x="587212" y="2068612"/>
            <a:ext cx="11489769" cy="4703374"/>
            <a:chOff x="777004" y="1223226"/>
            <a:chExt cx="11489769" cy="4703374"/>
          </a:xfrm>
        </p:grpSpPr>
        <p:sp>
          <p:nvSpPr>
            <p:cNvPr id="11" name="TextBox 10"/>
            <p:cNvSpPr txBox="1"/>
            <p:nvPr/>
          </p:nvSpPr>
          <p:spPr>
            <a:xfrm>
              <a:off x="8462355" y="2217019"/>
              <a:ext cx="365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1. Remote PC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에서 </a:t>
              </a:r>
              <a:r>
                <a:rPr lang="en-US" altLang="ko-KR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roscore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 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입력</a:t>
              </a:r>
              <a:endParaRPr lang="en-US" altLang="ko-KR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533461" y="3241373"/>
              <a:ext cx="36585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2. Turtlebot3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에서 </a:t>
              </a:r>
              <a:r>
                <a:rPr lang="en-US" altLang="ko-KR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roslaunch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 turtlebot3_bringup turtlebot3_robot.launch 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입력</a:t>
              </a:r>
              <a:endParaRPr lang="en-US" altLang="ko-KR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5C785E-0858-40C7-89AA-22382132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04" y="1223226"/>
              <a:ext cx="7538900" cy="3863686"/>
            </a:xfrm>
            <a:prstGeom prst="rect">
              <a:avLst/>
            </a:prstGeom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C5A175A-E17E-4FCA-8114-06EF4E03F04F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061713" y="1345721"/>
              <a:ext cx="6400642" cy="1055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F60093-37D0-463A-9D8A-40CC941B8CA5}"/>
                </a:ext>
              </a:extLst>
            </p:cNvPr>
            <p:cNvSpPr txBox="1"/>
            <p:nvPr/>
          </p:nvSpPr>
          <p:spPr>
            <a:xfrm>
              <a:off x="5011959" y="5557268"/>
              <a:ext cx="7254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★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1, 2 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과정은 </a:t>
              </a:r>
              <a:r>
                <a:rPr lang="en-US" altLang="ko-KR" dirty="0" err="1">
                  <a:latin typeface="바탕" panose="02030600000101010101" pitchFamily="18" charset="-127"/>
                  <a:ea typeface="바탕" panose="02030600000101010101" pitchFamily="18" charset="-127"/>
                </a:rPr>
                <a:t>Turtlebot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 전원을 다시 켤 때 반드시 해줘야 되는 과정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!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94F3B8-E0F3-4C87-833A-51F6F46D08F4}"/>
              </a:ext>
            </a:extLst>
          </p:cNvPr>
          <p:cNvSpPr/>
          <p:nvPr/>
        </p:nvSpPr>
        <p:spPr>
          <a:xfrm>
            <a:off x="1518251" y="2111743"/>
            <a:ext cx="319166" cy="16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3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69126" y="5515446"/>
            <a:ext cx="7680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3. Remote PC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에서 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   export TURTLEBOT3_MODEL=burger</a:t>
            </a: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   </a:t>
            </a:r>
            <a:r>
              <a:rPr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roslaunch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turtlebot3_teleop turtlebot3_teleop_key.launch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입력 후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   w, a, s, d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를 이용해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Turtlebot3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조작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84" y="194261"/>
            <a:ext cx="10058400" cy="51549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48EE4FA-4A19-4584-9033-56D3080963D2}"/>
              </a:ext>
            </a:extLst>
          </p:cNvPr>
          <p:cNvSpPr/>
          <p:nvPr/>
        </p:nvSpPr>
        <p:spPr>
          <a:xfrm>
            <a:off x="1613140" y="301925"/>
            <a:ext cx="3735237" cy="2242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B4BC9CC-6B64-4931-AB9B-C496A72F10B1}"/>
              </a:ext>
            </a:extLst>
          </p:cNvPr>
          <p:cNvCxnSpPr/>
          <p:nvPr/>
        </p:nvCxnSpPr>
        <p:spPr>
          <a:xfrm>
            <a:off x="4347713" y="526211"/>
            <a:ext cx="1449238" cy="5236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3351BF-018E-4BA7-A36D-EF9991A11112}"/>
              </a:ext>
            </a:extLst>
          </p:cNvPr>
          <p:cNvSpPr/>
          <p:nvPr/>
        </p:nvSpPr>
        <p:spPr>
          <a:xfrm>
            <a:off x="1613140" y="2717321"/>
            <a:ext cx="4304581" cy="1035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A1A13EC-6B7F-402F-BB76-7E04E584DE6C}"/>
              </a:ext>
            </a:extLst>
          </p:cNvPr>
          <p:cNvCxnSpPr>
            <a:cxnSpLocks/>
          </p:cNvCxnSpPr>
          <p:nvPr/>
        </p:nvCxnSpPr>
        <p:spPr>
          <a:xfrm>
            <a:off x="2070340" y="3752491"/>
            <a:ext cx="669721" cy="2840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7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1762643" y="3252286"/>
            <a:ext cx="411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Remote PC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에서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Turtlebot3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조작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3" name="KakaoTalk_20200723_1439103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2488" y="613941"/>
            <a:ext cx="3786757" cy="56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1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7738" y="332848"/>
            <a:ext cx="4397175" cy="631437"/>
            <a:chOff x="1056131" y="1618389"/>
            <a:chExt cx="4397175" cy="631437"/>
          </a:xfrm>
        </p:grpSpPr>
        <p:sp>
          <p:nvSpPr>
            <p:cNvPr id="13" name="타원 12"/>
            <p:cNvSpPr/>
            <p:nvPr/>
          </p:nvSpPr>
          <p:spPr>
            <a:xfrm>
              <a:off x="1056131" y="1618389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04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87568" y="1734052"/>
              <a:ext cx="376573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추가적으로 </a:t>
              </a:r>
              <a:r>
                <a:rPr lang="ko-KR" altLang="en-US" sz="2000" b="1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한 활동</a:t>
              </a: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(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은영</a:t>
              </a: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,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서현</a:t>
              </a: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)</a:t>
              </a:r>
              <a:endPara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22059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17739"/>
                <a:ext cx="118080" cy="8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99" y="1091389"/>
            <a:ext cx="8840702" cy="4722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738" y="6030350"/>
            <a:ext cx="1147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Turtlebot3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구동하는 과정에서 많은 시행착오를 겪으면서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Ubuntu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ROS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에 대해 많이 알게 된 것을 바탕으로 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Ubuntu &amp; ROS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설치 과정을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PPT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로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정리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! (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은영 </a:t>
            </a:r>
            <a:r>
              <a:rPr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github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참고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23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1838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05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0693" y="2344030"/>
            <a:ext cx="5414503" cy="230832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실험환경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제작★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7568" y="1734052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22059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17739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309432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90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282</Words>
  <Application>Microsoft Office PowerPoint</Application>
  <PresentationFormat>와이드스크린</PresentationFormat>
  <Paragraphs>51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바탕</vt:lpstr>
      <vt:lpstr>Arial</vt:lpstr>
      <vt:lpstr>나눔바른고딕 UltraLight</vt:lpstr>
      <vt:lpstr>바탕체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eunyoung cho</cp:lastModifiedBy>
  <cp:revision>325</cp:revision>
  <dcterms:created xsi:type="dcterms:W3CDTF">2017-08-05T06:01:22Z</dcterms:created>
  <dcterms:modified xsi:type="dcterms:W3CDTF">2020-07-23T17:18:07Z</dcterms:modified>
  <cp:version>1000.0000.01</cp:version>
</cp:coreProperties>
</file>